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858E82B-C75E-BD05-960C-9FB7F3783BF9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EB0B51-F884-B786-3340-69090A2BA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6" y="90304"/>
            <a:ext cx="3601951" cy="360195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C019795-FC9A-FF15-5976-8B568C1D5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71" y="103522"/>
            <a:ext cx="3199460" cy="319946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8F96F0F-43AE-2064-D2B1-700675A76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063" y="3707655"/>
            <a:ext cx="3041448" cy="304144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522FBE4-0A55-365A-34F5-570988432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808" y="3429385"/>
            <a:ext cx="3383993" cy="3383993"/>
          </a:xfrm>
          <a:prstGeom prst="rect">
            <a:avLst/>
          </a:prstGeom>
        </p:spPr>
      </p:pic>
      <p:sp>
        <p:nvSpPr>
          <p:cNvPr id="31" name="Sprechblase: rechteckig mit abgerundeten Ecken 30">
            <a:extLst>
              <a:ext uri="{FF2B5EF4-FFF2-40B4-BE49-F238E27FC236}">
                <a16:creationId xmlns:a16="http://schemas.microsoft.com/office/drawing/2014/main" id="{F6F39D6C-EC76-1751-EEBA-029C6B9AE8A8}"/>
              </a:ext>
            </a:extLst>
          </p:cNvPr>
          <p:cNvSpPr>
            <a:spLocks/>
          </p:cNvSpPr>
          <p:nvPr/>
        </p:nvSpPr>
        <p:spPr>
          <a:xfrm>
            <a:off x="2093197" y="103522"/>
            <a:ext cx="3125784" cy="767750"/>
          </a:xfrm>
          <a:prstGeom prst="wedgeRoundRectCallout">
            <a:avLst>
              <a:gd name="adj1" fmla="val -59354"/>
              <a:gd name="adj2" fmla="val 4477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den letzten vier Lektionen haben wir verschiedene Sortieralgorithmen kennengelernt und dabei besonders Insertion </a:t>
            </a:r>
            <a:r>
              <a:rPr lang="de-DE" sz="105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Sort</a:t>
            </a:r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105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Quicksort</a:t>
            </a:r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den Blick genommen. 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prechblase: rechteckig mit abgerundeten Ecken 29">
            <a:extLst>
              <a:ext uri="{FF2B5EF4-FFF2-40B4-BE49-F238E27FC236}">
                <a16:creationId xmlns:a16="http://schemas.microsoft.com/office/drawing/2014/main" id="{75EFFA93-CF0F-9590-F556-538E8A08E349}"/>
              </a:ext>
            </a:extLst>
          </p:cNvPr>
          <p:cNvSpPr>
            <a:spLocks/>
          </p:cNvSpPr>
          <p:nvPr/>
        </p:nvSpPr>
        <p:spPr>
          <a:xfrm>
            <a:off x="3374600" y="963977"/>
            <a:ext cx="1844382" cy="1796661"/>
          </a:xfrm>
          <a:prstGeom prst="wedgeRoundRectCallout">
            <a:avLst>
              <a:gd name="adj1" fmla="val -92803"/>
              <a:gd name="adj2" fmla="val -3262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Heute dürft ihr euch einen der besprochenen Sortieralgorithmen ausw</a:t>
            </a:r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ählen und selbst implementieren.</a:t>
            </a:r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Das Programmgerüst mit Zufallszahlen und Ausgabe habe ich auf der Lernplattform für euch vorbereitet.</a:t>
            </a:r>
          </a:p>
        </p:txBody>
      </p:sp>
      <p:sp>
        <p:nvSpPr>
          <p:cNvPr id="44" name="Sprechblase: rechteckig mit abgerundeten Ecken 43">
            <a:extLst>
              <a:ext uri="{FF2B5EF4-FFF2-40B4-BE49-F238E27FC236}">
                <a16:creationId xmlns:a16="http://schemas.microsoft.com/office/drawing/2014/main" id="{4229ABE3-99EE-370D-45FF-7AC277F04190}"/>
              </a:ext>
            </a:extLst>
          </p:cNvPr>
          <p:cNvSpPr/>
          <p:nvPr/>
        </p:nvSpPr>
        <p:spPr>
          <a:xfrm>
            <a:off x="4572000" y="2853343"/>
            <a:ext cx="1501461" cy="767750"/>
          </a:xfrm>
          <a:prstGeom prst="wedgeRoundRectCallout">
            <a:avLst>
              <a:gd name="adj1" fmla="val 46310"/>
              <a:gd name="adj2" fmla="val -13026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Ich kann die Datei gar nicht bearbeiten – das Programm ist schreibgeschützt.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rechblase: rechteckig mit abgerundeten Ecken 44">
            <a:extLst>
              <a:ext uri="{FF2B5EF4-FFF2-40B4-BE49-F238E27FC236}">
                <a16:creationId xmlns:a16="http://schemas.microsoft.com/office/drawing/2014/main" id="{2AD6769C-3246-7F88-8571-2907DDFC4A65}"/>
              </a:ext>
            </a:extLst>
          </p:cNvPr>
          <p:cNvSpPr/>
          <p:nvPr/>
        </p:nvSpPr>
        <p:spPr>
          <a:xfrm>
            <a:off x="7782108" y="361524"/>
            <a:ext cx="1035449" cy="931617"/>
          </a:xfrm>
          <a:prstGeom prst="wedgeRoundRectCallout">
            <a:avLst>
              <a:gd name="adj1" fmla="val 1023"/>
              <a:gd name="adj2" fmla="val 7198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 mir lässt sich das Programm-gerüst nicht mal öffnen.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prechblase: rechteckig mit abgerundeten Ecken 31">
            <a:extLst>
              <a:ext uri="{FF2B5EF4-FFF2-40B4-BE49-F238E27FC236}">
                <a16:creationId xmlns:a16="http://schemas.microsoft.com/office/drawing/2014/main" id="{6FD15C49-A444-B533-0080-2BBF261E3644}"/>
              </a:ext>
            </a:extLst>
          </p:cNvPr>
          <p:cNvSpPr/>
          <p:nvPr/>
        </p:nvSpPr>
        <p:spPr>
          <a:xfrm>
            <a:off x="6988245" y="2689475"/>
            <a:ext cx="1501461" cy="931617"/>
          </a:xfrm>
          <a:prstGeom prst="wedgeRoundRectCallout">
            <a:avLst>
              <a:gd name="adj1" fmla="val 37939"/>
              <a:gd name="adj2" fmla="val -8803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Darf ich beim </a:t>
            </a:r>
            <a:r>
              <a:rPr lang="de-DE" sz="105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Quicksort</a:t>
            </a:r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das Pivot zufällig wählen, oder macht das alles kaputt?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31A09B00-7805-DFAC-FDA9-FB0B2D301586}"/>
              </a:ext>
            </a:extLst>
          </p:cNvPr>
          <p:cNvSpPr>
            <a:spLocks/>
          </p:cNvSpPr>
          <p:nvPr/>
        </p:nvSpPr>
        <p:spPr>
          <a:xfrm>
            <a:off x="1958199" y="3705473"/>
            <a:ext cx="1687246" cy="1089845"/>
          </a:xfrm>
          <a:prstGeom prst="wedgeRoundRectCallout">
            <a:avLst>
              <a:gd name="adj1" fmla="val -93896"/>
              <a:gd name="adj2" fmla="val 6080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 Anfang läuft mein Programm, aber dann bricht es mit einer Fehlermeldung ab …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6F6422A0-716F-4BB9-CEBE-7D4944217062}"/>
              </a:ext>
            </a:extLst>
          </p:cNvPr>
          <p:cNvSpPr/>
          <p:nvPr/>
        </p:nvSpPr>
        <p:spPr>
          <a:xfrm>
            <a:off x="6928487" y="5567955"/>
            <a:ext cx="2076450" cy="752058"/>
          </a:xfrm>
          <a:prstGeom prst="wedgeRoundRectCallout">
            <a:avLst>
              <a:gd name="adj1" fmla="val -62329"/>
              <a:gd name="adj2" fmla="val -4988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Ich hab mit Suchen-und-Ersetzen irgendwas zerschossen – der Code sieht jetzt ganz anders aus.</a:t>
            </a: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CCFBF56D-6C3A-C625-3EAA-8B3D4A7F7DAF}"/>
              </a:ext>
            </a:extLst>
          </p:cNvPr>
          <p:cNvSpPr/>
          <p:nvPr/>
        </p:nvSpPr>
        <p:spPr>
          <a:xfrm>
            <a:off x="6174291" y="4381869"/>
            <a:ext cx="2529620" cy="432647"/>
          </a:xfrm>
          <a:prstGeom prst="wedgeRoundRectCallout">
            <a:avLst>
              <a:gd name="adj1" fmla="val -60457"/>
              <a:gd name="adj2" fmla="val -2058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Einen Moment, ich komme gleich zu euch – einer nach dem anderen!</a:t>
            </a: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</Words>
  <Application>Microsoft Office PowerPoint</Application>
  <PresentationFormat>Bildschirmpräsentation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31</cp:revision>
  <dcterms:created xsi:type="dcterms:W3CDTF">2025-12-15T10:29:01Z</dcterms:created>
  <dcterms:modified xsi:type="dcterms:W3CDTF">2025-12-20T15:28:08Z</dcterms:modified>
</cp:coreProperties>
</file>